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88825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orient="horz" pos="367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3839">
          <p15:clr>
            <a:srgbClr val="A4A3A4"/>
          </p15:clr>
        </p15:guide>
        <p15:guide id="5" pos="815">
          <p15:clr>
            <a:srgbClr val="A4A3A4"/>
          </p15:clr>
        </p15:guide>
        <p15:guide id="6" pos="6863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7" roundtripDataSignature="AMtx7mh2vAAzilz2VmwkEyou/J+4XNfb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67" orient="horz"/>
        <p:guide pos="3888" orient="horz"/>
        <p:guide pos="3839"/>
        <p:guide pos="815"/>
        <p:guide pos="6863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9" name="Google Shape;269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8" name="Google Shape;148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" name="Google Shape;155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相片的標題投影片" showMasterSp="0">
  <p:cSld name="含相片的標題投影片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" name="Google Shape;21;p35"/>
          <p:cNvSpPr/>
          <p:nvPr/>
        </p:nvSpPr>
        <p:spPr>
          <a:xfrm>
            <a:off x="0" y="3"/>
            <a:ext cx="5180012" cy="6172197"/>
          </a:xfrm>
          <a:prstGeom prst="rect">
            <a:avLst/>
          </a:prstGeom>
          <a:solidFill>
            <a:srgbClr val="366A37">
              <a:alpha val="32156"/>
            </a:srgb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" name="Google Shape;22;p35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" name="Google Shape;23;p35"/>
          <p:cNvSpPr txBox="1"/>
          <p:nvPr>
            <p:ph type="ctrTitle"/>
          </p:nvPr>
        </p:nvSpPr>
        <p:spPr>
          <a:xfrm>
            <a:off x="608013" y="914400"/>
            <a:ext cx="4190999" cy="38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" type="subTitle"/>
          </p:nvPr>
        </p:nvSpPr>
        <p:spPr>
          <a:xfrm>
            <a:off x="597799" y="4953000"/>
            <a:ext cx="4201213" cy="990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6EBD6"/>
              </a:buClr>
              <a:buSzPts val="1800"/>
              <a:buNone/>
              <a:defRPr sz="2000">
                <a:solidFill>
                  <a:srgbClr val="D6EBD6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800"/>
              <a:buNone/>
              <a:defRPr>
                <a:solidFill>
                  <a:srgbClr val="909090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620"/>
              <a:buNone/>
              <a:defRPr>
                <a:solidFill>
                  <a:srgbClr val="909090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25" name="Google Shape;25;p35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" name="Google Shape;28;p35"/>
          <p:cNvSpPr/>
          <p:nvPr>
            <p:ph idx="2" type="pic"/>
          </p:nvPr>
        </p:nvSpPr>
        <p:spPr>
          <a:xfrm>
            <a:off x="5180013" y="228600"/>
            <a:ext cx="6781800" cy="5715000"/>
          </a:xfrm>
          <a:prstGeom prst="round1Rect">
            <a:avLst>
              <a:gd fmla="val 5636" name="adj"/>
            </a:avLst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showMasterSp="0" type="picTx">
  <p:cSld name="PICTURE_WITH_CAPTIO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4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44"/>
          <p:cNvSpPr/>
          <p:nvPr/>
        </p:nvSpPr>
        <p:spPr>
          <a:xfrm>
            <a:off x="7466013" y="3"/>
            <a:ext cx="4722812" cy="6172197"/>
          </a:xfrm>
          <a:prstGeom prst="rect">
            <a:avLst/>
          </a:prstGeom>
          <a:solidFill>
            <a:srgbClr val="366A37">
              <a:alpha val="32156"/>
            </a:srgb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44"/>
          <p:cNvSpPr txBox="1"/>
          <p:nvPr>
            <p:ph type="title"/>
          </p:nvPr>
        </p:nvSpPr>
        <p:spPr>
          <a:xfrm>
            <a:off x="7883151" y="234351"/>
            <a:ext cx="3773863" cy="4642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mbria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4"/>
          <p:cNvSpPr txBox="1"/>
          <p:nvPr>
            <p:ph idx="1" type="body"/>
          </p:nvPr>
        </p:nvSpPr>
        <p:spPr>
          <a:xfrm>
            <a:off x="7872936" y="5029200"/>
            <a:ext cx="3782586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6EBD6"/>
              </a:buClr>
              <a:buSzPts val="1800"/>
              <a:buNone/>
              <a:defRPr sz="2000">
                <a:solidFill>
                  <a:srgbClr val="D6EBD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9pPr>
          </a:lstStyle>
          <a:p/>
        </p:txBody>
      </p:sp>
      <p:sp>
        <p:nvSpPr>
          <p:cNvPr id="96" name="Google Shape;96;p44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" name="Google Shape;97;p44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4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4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0" name="Google Shape;100;p44"/>
          <p:cNvSpPr/>
          <p:nvPr/>
        </p:nvSpPr>
        <p:spPr>
          <a:xfrm flipH="1">
            <a:off x="227013" y="234351"/>
            <a:ext cx="7238999" cy="5709249"/>
          </a:xfrm>
          <a:prstGeom prst="round1Rect">
            <a:avLst>
              <a:gd fmla="val 581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44"/>
          <p:cNvSpPr/>
          <p:nvPr>
            <p:ph idx="2" type="pic"/>
          </p:nvPr>
        </p:nvSpPr>
        <p:spPr>
          <a:xfrm flipH="1">
            <a:off x="457198" y="465283"/>
            <a:ext cx="6780215" cy="5249717"/>
          </a:xfrm>
          <a:prstGeom prst="round1Rect">
            <a:avLst>
              <a:gd fmla="val 4287" name="adj"/>
            </a:avLst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5"/>
          <p:cNvSpPr txBox="1"/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5"/>
          <p:cNvSpPr txBox="1"/>
          <p:nvPr>
            <p:ph idx="1" type="body"/>
          </p:nvPr>
        </p:nvSpPr>
        <p:spPr>
          <a:xfrm rot="5400000">
            <a:off x="3998914" y="-723901"/>
            <a:ext cx="4191000" cy="9601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1pPr>
            <a:lvl2pPr indent="-331469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2pPr>
            <a:lvl3pPr indent="-331469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3pPr>
            <a:lvl4pPr indent="-331469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4pPr>
            <a:lvl5pPr indent="-320039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20039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6pPr>
            <a:lvl7pPr indent="-320039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indent="-32004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8pPr>
            <a:lvl9pPr indent="-32004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/>
        </p:txBody>
      </p:sp>
      <p:sp>
        <p:nvSpPr>
          <p:cNvPr id="105" name="Google Shape;105;p45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5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5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6"/>
          <p:cNvSpPr txBox="1"/>
          <p:nvPr>
            <p:ph idx="1" type="body"/>
          </p:nvPr>
        </p:nvSpPr>
        <p:spPr>
          <a:xfrm rot="5400000">
            <a:off x="2590801" y="-714374"/>
            <a:ext cx="5589587" cy="8183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1pPr>
            <a:lvl2pPr indent="-331469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2pPr>
            <a:lvl3pPr indent="-331469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3pPr>
            <a:lvl4pPr indent="-331469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4pPr>
            <a:lvl5pPr indent="-33147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5pPr>
            <a:lvl6pPr indent="-33147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6pPr>
            <a:lvl7pPr indent="-33147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7pPr>
            <a:lvl8pPr indent="-33147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8pPr>
            <a:lvl9pPr indent="-33147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9pPr>
          </a:lstStyle>
          <a:p/>
        </p:txBody>
      </p:sp>
      <p:sp>
        <p:nvSpPr>
          <p:cNvPr id="110" name="Google Shape;110;p46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6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6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3" name="Google Shape;113;p46"/>
          <p:cNvSpPr txBox="1"/>
          <p:nvPr>
            <p:ph type="title"/>
          </p:nvPr>
        </p:nvSpPr>
        <p:spPr>
          <a:xfrm rot="5400000">
            <a:off x="7886699" y="2401888"/>
            <a:ext cx="5589587" cy="1951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showMasterSp="0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" name="Google Shape;31;p36"/>
          <p:cNvSpPr/>
          <p:nvPr/>
        </p:nvSpPr>
        <p:spPr>
          <a:xfrm>
            <a:off x="2" y="0"/>
            <a:ext cx="12188952" cy="61722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" name="Google Shape;32;p36"/>
          <p:cNvSpPr/>
          <p:nvPr/>
        </p:nvSpPr>
        <p:spPr>
          <a:xfrm>
            <a:off x="4722814" y="234351"/>
            <a:ext cx="7237538" cy="5709249"/>
          </a:xfrm>
          <a:prstGeom prst="round1Rect">
            <a:avLst>
              <a:gd fmla="val 581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" name="Google Shape;33;p36"/>
          <p:cNvSpPr/>
          <p:nvPr/>
        </p:nvSpPr>
        <p:spPr>
          <a:xfrm>
            <a:off x="0" y="1"/>
            <a:ext cx="4722811" cy="6172200"/>
          </a:xfrm>
          <a:prstGeom prst="rect">
            <a:avLst/>
          </a:prstGeom>
          <a:solidFill>
            <a:srgbClr val="366A37">
              <a:alpha val="32156"/>
            </a:srgb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" name="Google Shape;34;p36"/>
          <p:cNvSpPr txBox="1"/>
          <p:nvPr>
            <p:ph type="title"/>
          </p:nvPr>
        </p:nvSpPr>
        <p:spPr>
          <a:xfrm>
            <a:off x="592197" y="234351"/>
            <a:ext cx="3773863" cy="4642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mbria"/>
              <a:buNone/>
              <a:defRPr b="0"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" type="body"/>
          </p:nvPr>
        </p:nvSpPr>
        <p:spPr>
          <a:xfrm>
            <a:off x="581983" y="5029199"/>
            <a:ext cx="3782586" cy="914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6EBD6"/>
              </a:buClr>
              <a:buSzPts val="1800"/>
              <a:buNone/>
              <a:defRPr sz="2000">
                <a:solidFill>
                  <a:srgbClr val="D6EBD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9pPr>
          </a:lstStyle>
          <a:p/>
        </p:txBody>
      </p:sp>
      <p:sp>
        <p:nvSpPr>
          <p:cNvPr id="36" name="Google Shape;36;p36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" name="Google Shape;39;p36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2pPr>
            <a:lvl3pPr indent="-331469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 sz="1800"/>
            </a:lvl3pPr>
            <a:lvl4pPr indent="-320039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indent="-320039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5pPr>
            <a:lvl6pPr indent="-320039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6pPr>
            <a:lvl7pPr indent="-320039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7pPr>
            <a:lvl8pPr indent="-32004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8pPr>
            <a:lvl9pPr indent="-32004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/>
          <p:nvPr/>
        </p:nvSpPr>
        <p:spPr>
          <a:xfrm>
            <a:off x="2" y="0"/>
            <a:ext cx="12188823" cy="61722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" name="Google Shape;42;p37"/>
          <p:cNvSpPr/>
          <p:nvPr/>
        </p:nvSpPr>
        <p:spPr>
          <a:xfrm>
            <a:off x="6926759" y="228598"/>
            <a:ext cx="5035054" cy="5715002"/>
          </a:xfrm>
          <a:prstGeom prst="round1Rect">
            <a:avLst>
              <a:gd fmla="val 589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" name="Google Shape;43;p37"/>
          <p:cNvSpPr/>
          <p:nvPr/>
        </p:nvSpPr>
        <p:spPr>
          <a:xfrm>
            <a:off x="0" y="3"/>
            <a:ext cx="6926756" cy="6172197"/>
          </a:xfrm>
          <a:prstGeom prst="rect">
            <a:avLst/>
          </a:prstGeom>
          <a:solidFill>
            <a:srgbClr val="366A37">
              <a:alpha val="32156"/>
            </a:srgb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" name="Google Shape;44;p37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rgbClr val="D6EBD6">
              <a:alpha val="69803"/>
            </a:srgb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" name="Google Shape;45;p37"/>
          <p:cNvSpPr txBox="1"/>
          <p:nvPr>
            <p:ph type="ctrTitle"/>
          </p:nvPr>
        </p:nvSpPr>
        <p:spPr>
          <a:xfrm>
            <a:off x="608013" y="1703718"/>
            <a:ext cx="57912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7"/>
          <p:cNvSpPr txBox="1"/>
          <p:nvPr>
            <p:ph idx="1" type="subTitle"/>
          </p:nvPr>
        </p:nvSpPr>
        <p:spPr>
          <a:xfrm>
            <a:off x="7085014" y="3429000"/>
            <a:ext cx="45720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800"/>
              <a:buNone/>
              <a:defRPr>
                <a:solidFill>
                  <a:srgbClr val="909090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620"/>
              <a:buNone/>
              <a:defRPr>
                <a:solidFill>
                  <a:srgbClr val="909090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47" name="Google Shape;47;p37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7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8"/>
          <p:cNvSpPr txBox="1"/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" type="body"/>
          </p:nvPr>
        </p:nvSpPr>
        <p:spPr>
          <a:xfrm>
            <a:off x="1293813" y="1981200"/>
            <a:ext cx="9601202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1pPr>
            <a:lvl2pPr indent="-331469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2pPr>
            <a:lvl3pPr indent="-331469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3pPr>
            <a:lvl4pPr indent="-331469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4pPr>
            <a:lvl5pPr indent="-320039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20039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6pPr>
            <a:lvl7pPr indent="-320039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indent="-32004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8pPr>
            <a:lvl9pPr indent="-32004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showMasterSp="0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/>
          <p:nvPr/>
        </p:nvSpPr>
        <p:spPr>
          <a:xfrm>
            <a:off x="0" y="2876"/>
            <a:ext cx="12188952" cy="64770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8" name="Google Shape;58;p39"/>
          <p:cNvSpPr/>
          <p:nvPr/>
        </p:nvSpPr>
        <p:spPr>
          <a:xfrm>
            <a:off x="7451144" y="0"/>
            <a:ext cx="4737681" cy="6477000"/>
          </a:xfrm>
          <a:prstGeom prst="rect">
            <a:avLst/>
          </a:prstGeom>
          <a:solidFill>
            <a:srgbClr val="366A37">
              <a:alpha val="32156"/>
            </a:srgb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" name="Google Shape;59;p39"/>
          <p:cNvSpPr/>
          <p:nvPr/>
        </p:nvSpPr>
        <p:spPr>
          <a:xfrm flipH="1">
            <a:off x="219973" y="234351"/>
            <a:ext cx="7237410" cy="6014049"/>
          </a:xfrm>
          <a:prstGeom prst="round1Rect">
            <a:avLst>
              <a:gd fmla="val 581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" name="Google Shape;60;p39"/>
          <p:cNvSpPr/>
          <p:nvPr/>
        </p:nvSpPr>
        <p:spPr>
          <a:xfrm>
            <a:off x="0" y="6477000"/>
            <a:ext cx="12188952" cy="381000"/>
          </a:xfrm>
          <a:prstGeom prst="rect">
            <a:avLst/>
          </a:prstGeom>
          <a:solidFill>
            <a:srgbClr val="D6EBD6">
              <a:alpha val="69803"/>
            </a:srgb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" name="Google Shape;61;p39"/>
          <p:cNvSpPr txBox="1"/>
          <p:nvPr>
            <p:ph type="title"/>
          </p:nvPr>
        </p:nvSpPr>
        <p:spPr>
          <a:xfrm>
            <a:off x="1293813" y="685800"/>
            <a:ext cx="5638801" cy="41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mbria"/>
              <a:buNone/>
              <a:defRPr b="0" sz="5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9"/>
          <p:cNvSpPr txBox="1"/>
          <p:nvPr>
            <p:ph idx="1" type="body"/>
          </p:nvPr>
        </p:nvSpPr>
        <p:spPr>
          <a:xfrm>
            <a:off x="1293813" y="5029200"/>
            <a:ext cx="5638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620"/>
              <a:buNone/>
              <a:defRPr sz="18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 sz="16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260"/>
              <a:buNone/>
              <a:defRPr sz="14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260"/>
              <a:buNone/>
              <a:defRPr sz="14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260"/>
              <a:buNone/>
              <a:defRPr sz="14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260"/>
              <a:buNone/>
              <a:defRPr sz="14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260"/>
              <a:buNone/>
              <a:defRPr sz="14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260"/>
              <a:buNone/>
              <a:defRPr sz="1400"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63" name="Google Shape;63;p39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9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9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 txBox="1"/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0"/>
          <p:cNvSpPr txBox="1"/>
          <p:nvPr>
            <p:ph idx="1" type="body"/>
          </p:nvPr>
        </p:nvSpPr>
        <p:spPr>
          <a:xfrm>
            <a:off x="1293813" y="1981200"/>
            <a:ext cx="4648201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2pPr>
            <a:lvl3pPr indent="-331469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 sz="1800"/>
            </a:lvl3pPr>
            <a:lvl4pPr indent="-320039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indent="-320039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5pPr>
            <a:lvl6pPr indent="-320039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6pPr>
            <a:lvl7pPr indent="-320039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7pPr>
            <a:lvl8pPr indent="-32004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8pPr>
            <a:lvl9pPr indent="-32004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9pPr>
          </a:lstStyle>
          <a:p/>
        </p:txBody>
      </p:sp>
      <p:sp>
        <p:nvSpPr>
          <p:cNvPr id="69" name="Google Shape;69;p40"/>
          <p:cNvSpPr txBox="1"/>
          <p:nvPr>
            <p:ph idx="2" type="body"/>
          </p:nvPr>
        </p:nvSpPr>
        <p:spPr>
          <a:xfrm>
            <a:off x="6246811" y="1981200"/>
            <a:ext cx="4648203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2pPr>
            <a:lvl3pPr indent="-331469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 sz="1800"/>
            </a:lvl3pPr>
            <a:lvl4pPr indent="-320039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indent="-320039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5pPr>
            <a:lvl6pPr indent="-320039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6pPr>
            <a:lvl7pPr indent="-320039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7pPr>
            <a:lvl8pPr indent="-32004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8pPr>
            <a:lvl9pPr indent="-32004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9pPr>
          </a:lstStyle>
          <a:p/>
        </p:txBody>
      </p:sp>
      <p:sp>
        <p:nvSpPr>
          <p:cNvPr id="70" name="Google Shape;70;p40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0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1"/>
          <p:cNvSpPr txBox="1"/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mbr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1"/>
          <p:cNvSpPr txBox="1"/>
          <p:nvPr>
            <p:ph idx="1" type="body"/>
          </p:nvPr>
        </p:nvSpPr>
        <p:spPr>
          <a:xfrm>
            <a:off x="1293813" y="198120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b="0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9pPr>
          </a:lstStyle>
          <a:p/>
        </p:txBody>
      </p:sp>
      <p:sp>
        <p:nvSpPr>
          <p:cNvPr id="76" name="Google Shape;76;p41"/>
          <p:cNvSpPr txBox="1"/>
          <p:nvPr>
            <p:ph idx="2" type="body"/>
          </p:nvPr>
        </p:nvSpPr>
        <p:spPr>
          <a:xfrm>
            <a:off x="1293813" y="2819400"/>
            <a:ext cx="4645152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2pPr>
            <a:lvl3pPr indent="-331469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 sz="1800"/>
            </a:lvl3pPr>
            <a:lvl4pPr indent="-320039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indent="-320039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5pPr>
            <a:lvl6pPr indent="-320039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6pPr>
            <a:lvl7pPr indent="-320039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7pPr>
            <a:lvl8pPr indent="-32004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8pPr>
            <a:lvl9pPr indent="-32004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9pPr>
          </a:lstStyle>
          <a:p/>
        </p:txBody>
      </p:sp>
      <p:sp>
        <p:nvSpPr>
          <p:cNvPr id="77" name="Google Shape;77;p41"/>
          <p:cNvSpPr txBox="1"/>
          <p:nvPr>
            <p:ph idx="3" type="body"/>
          </p:nvPr>
        </p:nvSpPr>
        <p:spPr>
          <a:xfrm>
            <a:off x="6249862" y="198120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b="0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600"/>
            </a:lvl9pPr>
          </a:lstStyle>
          <a:p/>
        </p:txBody>
      </p:sp>
      <p:sp>
        <p:nvSpPr>
          <p:cNvPr id="78" name="Google Shape;78;p41"/>
          <p:cNvSpPr txBox="1"/>
          <p:nvPr>
            <p:ph idx="4" type="body"/>
          </p:nvPr>
        </p:nvSpPr>
        <p:spPr>
          <a:xfrm>
            <a:off x="6249862" y="2819400"/>
            <a:ext cx="4645152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2pPr>
            <a:lvl3pPr indent="-331469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 sz="1800"/>
            </a:lvl3pPr>
            <a:lvl4pPr indent="-320039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indent="-320039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5pPr>
            <a:lvl6pPr indent="-320039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6pPr>
            <a:lvl7pPr indent="-320039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7pPr>
            <a:lvl8pPr indent="-32004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8pPr>
            <a:lvl9pPr indent="-32004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9pPr>
          </a:lstStyle>
          <a:p/>
        </p:txBody>
      </p:sp>
      <p:sp>
        <p:nvSpPr>
          <p:cNvPr id="79" name="Google Shape;79;p41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1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1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2"/>
          <p:cNvSpPr txBox="1"/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2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2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2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3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3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3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/>
          <p:nvPr/>
        </p:nvSpPr>
        <p:spPr>
          <a:xfrm>
            <a:off x="0" y="6477000"/>
            <a:ext cx="11960352" cy="381000"/>
          </a:xfrm>
          <a:prstGeom prst="rect">
            <a:avLst/>
          </a:prstGeom>
          <a:solidFill>
            <a:srgbClr val="D6EBD6">
              <a:alpha val="69803"/>
            </a:srgb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" name="Google Shape;11;p34"/>
          <p:cNvSpPr/>
          <p:nvPr/>
        </p:nvSpPr>
        <p:spPr>
          <a:xfrm>
            <a:off x="11960352" y="6477000"/>
            <a:ext cx="228473" cy="3810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Google Shape;12;p34"/>
          <p:cNvSpPr/>
          <p:nvPr/>
        </p:nvSpPr>
        <p:spPr>
          <a:xfrm>
            <a:off x="1" y="0"/>
            <a:ext cx="12188825" cy="6477000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" name="Google Shape;13;p34"/>
          <p:cNvSpPr/>
          <p:nvPr/>
        </p:nvSpPr>
        <p:spPr>
          <a:xfrm>
            <a:off x="0" y="228600"/>
            <a:ext cx="11961877" cy="6248400"/>
          </a:xfrm>
          <a:prstGeom prst="round1Rect">
            <a:avLst>
              <a:gd fmla="val 458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" name="Google Shape;14;p34"/>
          <p:cNvSpPr txBox="1"/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mbria"/>
              <a:buNone/>
              <a:defRPr b="0" i="0" sz="40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34"/>
          <p:cNvSpPr txBox="1"/>
          <p:nvPr>
            <p:ph idx="1" type="body"/>
          </p:nvPr>
        </p:nvSpPr>
        <p:spPr>
          <a:xfrm>
            <a:off x="1293813" y="1981200"/>
            <a:ext cx="9601202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31469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20039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20039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20039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320039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32004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32004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16" name="Google Shape;16;p34"/>
          <p:cNvSpPr txBox="1"/>
          <p:nvPr>
            <p:ph idx="10" type="dt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17" name="Google Shape;17;p34"/>
          <p:cNvSpPr txBox="1"/>
          <p:nvPr>
            <p:ph idx="11" type="ftr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18" name="Google Shape;18;p34"/>
          <p:cNvSpPr txBox="1"/>
          <p:nvPr>
            <p:ph idx="12" type="sldNum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 txBox="1"/>
          <p:nvPr>
            <p:ph type="ctrTitle"/>
          </p:nvPr>
        </p:nvSpPr>
        <p:spPr>
          <a:xfrm>
            <a:off x="-98276" y="914400"/>
            <a:ext cx="5472608" cy="30243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icrosoft JhengHei"/>
              <a:buNone/>
            </a:pPr>
            <a:r>
              <a:rPr b="1" lang="zh-TW" sz="8800"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br>
              <a:rPr b="1" lang="zh-TW" sz="88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zh-TW" sz="88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800"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b="1" lang="zh-TW" sz="10700">
                <a:latin typeface="Microsoft JhengHei"/>
                <a:ea typeface="Microsoft JhengHei"/>
                <a:cs typeface="Microsoft JhengHei"/>
                <a:sym typeface="Microsoft JhengHei"/>
              </a:rPr>
              <a:t>新</a:t>
            </a:r>
            <a:br>
              <a:rPr b="1" lang="zh-TW" sz="107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zh-TW" sz="89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900">
                <a:latin typeface="Microsoft JhengHei"/>
                <a:ea typeface="Microsoft JhengHei"/>
                <a:cs typeface="Microsoft JhengHei"/>
                <a:sym typeface="Microsoft JhengHei"/>
              </a:rPr>
              <a:t>「吸」遊記</a:t>
            </a:r>
            <a:endParaRPr/>
          </a:p>
        </p:txBody>
      </p:sp>
      <p:sp>
        <p:nvSpPr>
          <p:cNvPr id="119" name="Google Shape;119;p1"/>
          <p:cNvSpPr/>
          <p:nvPr>
            <p:ph idx="2" type="pic"/>
          </p:nvPr>
        </p:nvSpPr>
        <p:spPr>
          <a:xfrm>
            <a:off x="5180013" y="228600"/>
            <a:ext cx="6781800" cy="5715000"/>
          </a:xfrm>
          <a:prstGeom prst="round1Rect">
            <a:avLst>
              <a:gd fmla="val 5636" name="adj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20" name="Google Shape;120;p1"/>
          <p:cNvPicPr preferRelativeResize="0"/>
          <p:nvPr/>
        </p:nvPicPr>
        <p:blipFill rotWithShape="1">
          <a:blip r:embed="rId3">
            <a:alphaModFix/>
          </a:blip>
          <a:srcRect b="0" l="7289" r="0" t="0"/>
          <a:stretch/>
        </p:blipFill>
        <p:spPr>
          <a:xfrm>
            <a:off x="5158307" y="492602"/>
            <a:ext cx="6803505" cy="5186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但是，最近豬八戒開始覺得在這樣文明的世界裡，自己這樣子的打扮顯得格格不入，他想要有些改變……</a:t>
            </a:r>
            <a:endParaRPr/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178" name="Google Shape;178;p11"/>
          <p:cNvPicPr preferRelativeResize="0"/>
          <p:nvPr/>
        </p:nvPicPr>
        <p:blipFill rotWithShape="1">
          <a:blip r:embed="rId3">
            <a:alphaModFix/>
          </a:blip>
          <a:srcRect b="11540" l="8446" r="4279" t="5875"/>
          <a:stretch/>
        </p:blipFill>
        <p:spPr>
          <a:xfrm>
            <a:off x="117747" y="44623"/>
            <a:ext cx="4464497" cy="5976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/>
          <p:nvPr>
            <p:ph idx="2" type="body"/>
          </p:nvPr>
        </p:nvSpPr>
        <p:spPr>
          <a:xfrm>
            <a:off x="5014292" y="908720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於是，他開始尋找各式各樣能讓自己身材變厲害的好方法。</a:t>
            </a:r>
            <a:endParaRPr sz="6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184" name="Google Shape;184;p12"/>
          <p:cNvPicPr preferRelativeResize="0"/>
          <p:nvPr/>
        </p:nvPicPr>
        <p:blipFill rotWithShape="1">
          <a:blip r:embed="rId3">
            <a:alphaModFix/>
          </a:blip>
          <a:srcRect b="9499" l="11370" r="8392" t="8913"/>
          <a:stretch/>
        </p:blipFill>
        <p:spPr>
          <a:xfrm>
            <a:off x="261764" y="137814"/>
            <a:ext cx="4104457" cy="5904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/>
          <p:nvPr>
            <p:ph idx="2" type="body"/>
          </p:nvPr>
        </p:nvSpPr>
        <p:spPr>
          <a:xfrm>
            <a:off x="4942284" y="1412776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</a:pPr>
            <a:r>
              <a:rPr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但是，</a:t>
            </a:r>
            <a:endParaRPr sz="8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</a:pPr>
            <a:r>
              <a:rPr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過了一陣子後……</a:t>
            </a:r>
            <a:endParaRPr sz="6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0" name="Google Shape;190;p13"/>
          <p:cNvPicPr preferRelativeResize="0"/>
          <p:nvPr/>
        </p:nvPicPr>
        <p:blipFill rotWithShape="1">
          <a:blip r:embed="rId3">
            <a:alphaModFix/>
          </a:blip>
          <a:srcRect b="19373" l="15548" r="4111" t="0"/>
          <a:stretch/>
        </p:blipFill>
        <p:spPr>
          <a:xfrm>
            <a:off x="117748" y="1126217"/>
            <a:ext cx="4464496" cy="316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400"/>
              <a:buNone/>
            </a:pPr>
            <a:r>
              <a:rPr lang="zh-TW" sz="60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那個不修邊幅個性豪邁的八戒，</a:t>
            </a:r>
            <a:endParaRPr sz="6000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5400"/>
              <a:buNone/>
            </a:pPr>
            <a:r>
              <a:rPr lang="zh-TW" sz="60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回到家裡，</a:t>
            </a:r>
            <a:endParaRPr sz="6000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5400"/>
              <a:buNone/>
            </a:pPr>
            <a:r>
              <a:rPr lang="zh-TW" sz="60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開始不喜歡和家人講話。</a:t>
            </a:r>
            <a:endParaRPr sz="6000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196" name="Google Shape;196;p14"/>
          <p:cNvPicPr preferRelativeResize="0"/>
          <p:nvPr/>
        </p:nvPicPr>
        <p:blipFill rotWithShape="1">
          <a:blip r:embed="rId3">
            <a:alphaModFix/>
          </a:blip>
          <a:srcRect b="0" l="3530" r="18822" t="0"/>
          <a:stretch/>
        </p:blipFill>
        <p:spPr>
          <a:xfrm>
            <a:off x="-27444" y="1392905"/>
            <a:ext cx="4752528" cy="4326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 txBox="1"/>
          <p:nvPr>
            <p:ph idx="2" type="body"/>
          </p:nvPr>
        </p:nvSpPr>
        <p:spPr>
          <a:xfrm>
            <a:off x="5140446" y="1608284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90"/>
              <a:buNone/>
            </a:pP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眼神</a:t>
            </a:r>
            <a:r>
              <a:rPr b="1"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渙散空洞</a:t>
            </a: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6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5490"/>
              <a:buNone/>
            </a:pP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目光</a:t>
            </a:r>
            <a:r>
              <a:rPr b="1"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呆滯無神</a:t>
            </a: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b="1"/>
          </a:p>
        </p:txBody>
      </p:sp>
      <p:pic>
        <p:nvPicPr>
          <p:cNvPr id="202" name="Google Shape;202;p15"/>
          <p:cNvPicPr preferRelativeResize="0"/>
          <p:nvPr/>
        </p:nvPicPr>
        <p:blipFill rotWithShape="1">
          <a:blip r:embed="rId3">
            <a:alphaModFix/>
          </a:blip>
          <a:srcRect b="6266" l="5811" r="1473" t="3342"/>
          <a:stretch/>
        </p:blipFill>
        <p:spPr>
          <a:xfrm>
            <a:off x="261765" y="116632"/>
            <a:ext cx="4176464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/>
          <p:nvPr>
            <p:ph idx="2" type="body"/>
          </p:nvPr>
        </p:nvSpPr>
        <p:spPr>
          <a:xfrm>
            <a:off x="5158308" y="908720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490"/>
              <a:buNone/>
            </a:pPr>
            <a:r>
              <a:rPr lang="zh-TW" sz="61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有時還會一個人躲在房間裡，</a:t>
            </a:r>
            <a:endParaRPr sz="6100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5490"/>
              <a:buNone/>
            </a:pPr>
            <a:r>
              <a:rPr lang="zh-TW" sz="61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讓人猜不透八戒在想什麼?</a:t>
            </a:r>
            <a:endParaRPr/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208" name="Google Shape;208;p16"/>
          <p:cNvPicPr preferRelativeResize="0"/>
          <p:nvPr/>
        </p:nvPicPr>
        <p:blipFill rotWithShape="1">
          <a:blip r:embed="rId3">
            <a:alphaModFix/>
          </a:blip>
          <a:srcRect b="11041" l="9715" r="2832" t="10465"/>
          <a:stretch/>
        </p:blipFill>
        <p:spPr>
          <a:xfrm>
            <a:off x="117749" y="188640"/>
            <a:ext cx="4536504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/>
          <p:nvPr>
            <p:ph idx="2" type="body"/>
          </p:nvPr>
        </p:nvSpPr>
        <p:spPr>
          <a:xfrm>
            <a:off x="4942284" y="908720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90"/>
              <a:buNone/>
            </a:pP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連看到自己最喜歡的食物也沒有食慾，</a:t>
            </a:r>
            <a:endParaRPr sz="6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5490"/>
              <a:buNone/>
            </a:pP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渾身無力，</a:t>
            </a:r>
            <a:endParaRPr sz="6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5490"/>
              <a:buNone/>
            </a:pP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使不上勁。</a:t>
            </a:r>
            <a:endParaRPr sz="61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4" name="Google Shape;214;p17"/>
          <p:cNvPicPr preferRelativeResize="0"/>
          <p:nvPr/>
        </p:nvPicPr>
        <p:blipFill rotWithShape="1">
          <a:blip r:embed="rId3">
            <a:alphaModFix/>
          </a:blip>
          <a:srcRect b="0" l="4641" r="4589" t="13049"/>
          <a:stretch/>
        </p:blipFill>
        <p:spPr>
          <a:xfrm>
            <a:off x="189756" y="260648"/>
            <a:ext cx="4248472" cy="5757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/>
          <p:nvPr>
            <p:ph idx="2" type="body"/>
          </p:nvPr>
        </p:nvSpPr>
        <p:spPr>
          <a:xfrm>
            <a:off x="5014292" y="1412776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490"/>
              <a:buNone/>
            </a:pPr>
            <a:r>
              <a:rPr lang="zh-TW" sz="61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更可怕的是常有</a:t>
            </a:r>
            <a:endParaRPr sz="6100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5490"/>
              <a:buNone/>
            </a:pPr>
            <a:r>
              <a:rPr b="1"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噁心</a:t>
            </a: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b="1"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嘔吐</a:t>
            </a:r>
            <a:endParaRPr b="1" sz="6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5490"/>
              <a:buNone/>
            </a:pPr>
            <a:r>
              <a:rPr lang="zh-TW" sz="61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的症狀。</a:t>
            </a:r>
            <a:endParaRPr sz="6100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220" name="Google Shape;220;p18"/>
          <p:cNvPicPr preferRelativeResize="0"/>
          <p:nvPr/>
        </p:nvPicPr>
        <p:blipFill rotWithShape="1">
          <a:blip r:embed="rId3">
            <a:alphaModFix/>
          </a:blip>
          <a:srcRect b="0" l="19625" r="16593" t="15316"/>
          <a:stretch/>
        </p:blipFill>
        <p:spPr>
          <a:xfrm>
            <a:off x="45740" y="1052736"/>
            <a:ext cx="4680520" cy="43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"/>
          <p:cNvSpPr txBox="1"/>
          <p:nvPr>
            <p:ph idx="2" type="body"/>
          </p:nvPr>
        </p:nvSpPr>
        <p:spPr>
          <a:xfrm>
            <a:off x="5014292" y="1340768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90"/>
              <a:buNone/>
            </a:pP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整天神經緊繃，</a:t>
            </a:r>
            <a:endParaRPr sz="6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5490"/>
              <a:buNone/>
            </a:pPr>
            <a:r>
              <a:rPr lang="zh-TW" sz="6100">
                <a:latin typeface="Microsoft JhengHei"/>
                <a:ea typeface="Microsoft JhengHei"/>
                <a:cs typeface="Microsoft JhengHei"/>
                <a:sym typeface="Microsoft JhengHei"/>
              </a:rPr>
              <a:t>常對家人無緣無故發脾氣，</a:t>
            </a:r>
            <a:endParaRPr sz="61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6" name="Google Shape;226;p19"/>
          <p:cNvPicPr preferRelativeResize="0"/>
          <p:nvPr/>
        </p:nvPicPr>
        <p:blipFill rotWithShape="1">
          <a:blip r:embed="rId3">
            <a:alphaModFix/>
          </a:blip>
          <a:srcRect b="9837" l="6306" r="0" t="7379"/>
          <a:stretch/>
        </p:blipFill>
        <p:spPr>
          <a:xfrm>
            <a:off x="216131" y="419632"/>
            <a:ext cx="4366113" cy="54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/>
          <p:nvPr>
            <p:ph idx="2" type="body"/>
          </p:nvPr>
        </p:nvSpPr>
        <p:spPr>
          <a:xfrm>
            <a:off x="4942284" y="804142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有時候更是會自己一個人胡言亂語，怪里怪氣的，</a:t>
            </a:r>
            <a:endParaRPr sz="6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都不像平常的八戒了！</a:t>
            </a:r>
            <a:endParaRPr sz="6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232" name="Google Shape;232;p20"/>
          <p:cNvPicPr preferRelativeResize="0"/>
          <p:nvPr/>
        </p:nvPicPr>
        <p:blipFill rotWithShape="1">
          <a:blip r:embed="rId3">
            <a:alphaModFix/>
          </a:blip>
          <a:srcRect b="9301" l="2917" r="11051" t="9276"/>
          <a:stretch/>
        </p:blipFill>
        <p:spPr>
          <a:xfrm>
            <a:off x="117748" y="260647"/>
            <a:ext cx="4248472" cy="5688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/>
          <p:nvPr>
            <p:ph type="title"/>
          </p:nvPr>
        </p:nvSpPr>
        <p:spPr>
          <a:xfrm>
            <a:off x="621804" y="1196752"/>
            <a:ext cx="3773863" cy="30506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故事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前傳</a:t>
            </a:r>
            <a:endParaRPr/>
          </a:p>
        </p:txBody>
      </p:sp>
      <p:sp>
        <p:nvSpPr>
          <p:cNvPr id="126" name="Google Shape;126;p3"/>
          <p:cNvSpPr txBox="1"/>
          <p:nvPr>
            <p:ph idx="2" type="body"/>
          </p:nvPr>
        </p:nvSpPr>
        <p:spPr>
          <a:xfrm>
            <a:off x="4945139" y="465284"/>
            <a:ext cx="6786614" cy="59880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Char char="•"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當年的西遊記是敘述唐三藏、孫悟空、豬八戒、沙悟淨遠赴西域取經。途中所發生一連串驚險刺激的冒險故事。這趟奇幻旅程中的各種妖怪，不但無法阻撓一行人堅定的取經任務，反而凝聚了夥伴之間的向心力！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960"/>
              <a:buNone/>
            </a:pPr>
            <a:r>
              <a:t/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 txBox="1"/>
          <p:nvPr>
            <p:ph type="title"/>
          </p:nvPr>
        </p:nvSpPr>
        <p:spPr>
          <a:xfrm>
            <a:off x="457072" y="1628800"/>
            <a:ext cx="3773863" cy="24025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動腦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想一想</a:t>
            </a:r>
            <a:endParaRPr/>
          </a:p>
        </p:txBody>
      </p:sp>
      <p:sp>
        <p:nvSpPr>
          <p:cNvPr id="238" name="Google Shape;238;p21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1.故事裡的八戒，</a:t>
            </a:r>
            <a:endParaRPr b="1" sz="5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行為上有什麼轉變?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t/>
            </a:r>
            <a:endParaRPr b="1" sz="5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2.你猜測可能的原因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 是什麼?</a:t>
            </a:r>
            <a:endParaRPr b="1" sz="5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 txBox="1"/>
          <p:nvPr>
            <p:ph type="title"/>
          </p:nvPr>
        </p:nvSpPr>
        <p:spPr>
          <a:xfrm>
            <a:off x="693812" y="1484784"/>
            <a:ext cx="3773863" cy="25465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Microsoft JhengHei"/>
              <a:buNone/>
            </a:pPr>
            <a:r>
              <a:rPr b="1" lang="zh-TW" sz="8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大家來</a:t>
            </a:r>
            <a:br>
              <a:rPr b="1" lang="zh-TW" sz="8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找碴</a:t>
            </a:r>
            <a:endParaRPr/>
          </a:p>
        </p:txBody>
      </p:sp>
      <p:sp>
        <p:nvSpPr>
          <p:cNvPr id="244" name="Google Shape;244;p22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724"/>
              </a:buClr>
              <a:buSzPts val="4860"/>
              <a:buNone/>
            </a:pPr>
            <a:r>
              <a:rPr b="1" lang="zh-TW" sz="5400">
                <a:solidFill>
                  <a:srgbClr val="24472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在同一個人的照片裡</a:t>
            </a:r>
            <a:endParaRPr b="1" sz="5400">
              <a:solidFill>
                <a:srgbClr val="24472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t/>
            </a:r>
            <a:endParaRPr sz="5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1.觀察他們的改變</a:t>
            </a:r>
            <a:endParaRPr b="1" sz="5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2.說出改變的地方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21913" l="13074" r="62966" t="26028"/>
          <a:stretch/>
        </p:blipFill>
        <p:spPr>
          <a:xfrm>
            <a:off x="981844" y="980728"/>
            <a:ext cx="374441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 rotWithShape="1">
          <a:blip r:embed="rId3">
            <a:alphaModFix/>
          </a:blip>
          <a:srcRect b="20579" l="37003" r="38776" t="25832"/>
          <a:stretch/>
        </p:blipFill>
        <p:spPr>
          <a:xfrm>
            <a:off x="6166420" y="980728"/>
            <a:ext cx="4104456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4"/>
          <p:cNvPicPr preferRelativeResize="0"/>
          <p:nvPr/>
        </p:nvPicPr>
        <p:blipFill rotWithShape="1">
          <a:blip r:embed="rId3">
            <a:alphaModFix/>
          </a:blip>
          <a:srcRect b="13305" l="13372" r="62996" t="35290"/>
          <a:stretch/>
        </p:blipFill>
        <p:spPr>
          <a:xfrm>
            <a:off x="1053852" y="1124744"/>
            <a:ext cx="360040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3163" l="37582" r="39357" t="35696"/>
          <a:stretch/>
        </p:blipFill>
        <p:spPr>
          <a:xfrm>
            <a:off x="6032310" y="1124744"/>
            <a:ext cx="3878525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/>
          <p:nvPr>
            <p:ph type="title"/>
          </p:nvPr>
        </p:nvSpPr>
        <p:spPr>
          <a:xfrm>
            <a:off x="45741" y="692696"/>
            <a:ext cx="4620258" cy="2939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想一想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他們怎麼了</a:t>
            </a:r>
            <a:endParaRPr/>
          </a:p>
        </p:txBody>
      </p:sp>
      <p:sp>
        <p:nvSpPr>
          <p:cNvPr id="262" name="Google Shape;262;p25"/>
          <p:cNvSpPr txBox="1"/>
          <p:nvPr>
            <p:ph idx="1" type="body"/>
          </p:nvPr>
        </p:nvSpPr>
        <p:spPr>
          <a:xfrm>
            <a:off x="581983" y="5029199"/>
            <a:ext cx="3782586" cy="914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6EBD6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63" name="Google Shape;263;p25"/>
          <p:cNvSpPr txBox="1"/>
          <p:nvPr>
            <p:ph idx="2" type="body"/>
          </p:nvPr>
        </p:nvSpPr>
        <p:spPr>
          <a:xfrm>
            <a:off x="4810014" y="476672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160"/>
              <a:buNone/>
            </a:pPr>
            <a:br>
              <a:rPr lang="zh-TW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/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 b="9568" l="22770" r="23390" t="8716"/>
          <a:stretch/>
        </p:blipFill>
        <p:spPr>
          <a:xfrm>
            <a:off x="5662364" y="244503"/>
            <a:ext cx="2592289" cy="556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 rotWithShape="1">
          <a:blip r:embed="rId4">
            <a:alphaModFix/>
          </a:blip>
          <a:srcRect b="10876" l="25020" r="22878" t="7017"/>
          <a:stretch/>
        </p:blipFill>
        <p:spPr>
          <a:xfrm>
            <a:off x="8542684" y="244503"/>
            <a:ext cx="2520280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"/>
          <p:cNvSpPr txBox="1"/>
          <p:nvPr>
            <p:ph type="title"/>
          </p:nvPr>
        </p:nvSpPr>
        <p:spPr>
          <a:xfrm>
            <a:off x="457200" y="1081292"/>
            <a:ext cx="3773863" cy="4017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公佈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答案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b="1" sz="8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2" name="Google Shape;272;p26"/>
          <p:cNvSpPr txBox="1"/>
          <p:nvPr>
            <p:ph idx="1" type="body"/>
          </p:nvPr>
        </p:nvSpPr>
        <p:spPr>
          <a:xfrm>
            <a:off x="6598468" y="4373889"/>
            <a:ext cx="3782586" cy="914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60"/>
              <a:buNone/>
            </a:pPr>
            <a:r>
              <a:rPr b="1" lang="zh-TW" sz="5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那八戒呢?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6EBD6"/>
              </a:buClr>
              <a:buSzPts val="1800"/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73" name="Google Shape;273;p26"/>
          <p:cNvGrpSpPr/>
          <p:nvPr/>
        </p:nvGrpSpPr>
        <p:grpSpPr>
          <a:xfrm>
            <a:off x="4942284" y="1103947"/>
            <a:ext cx="6789341" cy="3274158"/>
            <a:chOff x="0" y="22655"/>
            <a:chExt cx="6789341" cy="3274158"/>
          </a:xfrm>
        </p:grpSpPr>
        <p:sp>
          <p:nvSpPr>
            <p:cNvPr id="274" name="Google Shape;274;p26"/>
            <p:cNvSpPr/>
            <p:nvPr/>
          </p:nvSpPr>
          <p:spPr>
            <a:xfrm>
              <a:off x="0" y="22655"/>
              <a:ext cx="6789341" cy="1977300"/>
            </a:xfrm>
            <a:prstGeom prst="roundRect">
              <a:avLst>
                <a:gd fmla="val 16667" name="adj"/>
              </a:avLst>
            </a:prstGeom>
            <a:solidFill>
              <a:srgbClr val="417F42"/>
            </a:solidFill>
            <a:ln>
              <a:noFill/>
            </a:ln>
            <a:effectLst>
              <a:outerShdw blurRad="39999" rotWithShape="0" algn="bl" dir="5400000" dist="230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6"/>
            <p:cNvSpPr txBox="1"/>
            <p:nvPr/>
          </p:nvSpPr>
          <p:spPr>
            <a:xfrm>
              <a:off x="96524" y="119179"/>
              <a:ext cx="6596293" cy="17842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65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吸毒、藥物濫用</a:t>
              </a:r>
              <a:endParaRPr/>
            </a:p>
          </p:txBody>
        </p:sp>
        <p:sp>
          <p:nvSpPr>
            <p:cNvPr id="276" name="Google Shape;276;p26"/>
            <p:cNvSpPr/>
            <p:nvPr/>
          </p:nvSpPr>
          <p:spPr>
            <a:xfrm>
              <a:off x="0" y="2220413"/>
              <a:ext cx="6789341" cy="10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6"/>
            <p:cNvSpPr txBox="1"/>
            <p:nvPr/>
          </p:nvSpPr>
          <p:spPr>
            <a:xfrm>
              <a:off x="0" y="2220413"/>
              <a:ext cx="6789341" cy="10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2550" lIns="215550" spcFirstLastPara="1" rIns="462275" wrap="square" tIns="82550">
              <a:noAutofit/>
            </a:bodyPr>
            <a:lstStyle/>
            <a:p>
              <a:pPr indent="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100"/>
                <a:buFont typeface="Cambria"/>
                <a:buNone/>
              </a:pPr>
              <a:r>
                <a:t/>
              </a:r>
              <a:endParaRPr b="0" i="0" sz="5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/>
          <p:nvPr>
            <p:ph type="title"/>
          </p:nvPr>
        </p:nvSpPr>
        <p:spPr>
          <a:xfrm>
            <a:off x="457072" y="1628800"/>
            <a:ext cx="3773863" cy="24025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動腦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想一想</a:t>
            </a:r>
            <a:endParaRPr/>
          </a:p>
        </p:txBody>
      </p:sp>
      <p:sp>
        <p:nvSpPr>
          <p:cNvPr id="283" name="Google Shape;283;p27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4675" lvl="0" marL="57467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1.你的家人會一個人胡言亂語或無緣無故對你發脾氣嗎?</a:t>
            </a:r>
            <a:endParaRPr b="1" sz="5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74675" lvl="0" marL="574675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t/>
            </a:r>
            <a:endParaRPr b="1" sz="5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74675" lvl="0" marL="574675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860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2.如果有，你覺得家人是怎麼了？</a:t>
            </a:r>
            <a:endParaRPr b="1" sz="5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"/>
          <p:cNvSpPr txBox="1"/>
          <p:nvPr>
            <p:ph type="title"/>
          </p:nvPr>
        </p:nvSpPr>
        <p:spPr>
          <a:xfrm>
            <a:off x="313036" y="116632"/>
            <a:ext cx="4320480" cy="22585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動腦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想一想</a:t>
            </a:r>
            <a:endParaRPr/>
          </a:p>
        </p:txBody>
      </p:sp>
      <p:sp>
        <p:nvSpPr>
          <p:cNvPr id="290" name="Google Shape;290;p28"/>
          <p:cNvSpPr txBox="1"/>
          <p:nvPr>
            <p:ph idx="1" type="body"/>
          </p:nvPr>
        </p:nvSpPr>
        <p:spPr>
          <a:xfrm>
            <a:off x="581983" y="5029199"/>
            <a:ext cx="3782586" cy="914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6EBD6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1" name="Google Shape;291;p28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如果這個吸毒的人是你的</a:t>
            </a:r>
            <a:r>
              <a:rPr b="1" lang="zh-TW" sz="3600" u="sng">
                <a:latin typeface="Microsoft JhengHei"/>
                <a:ea typeface="Microsoft JhengHei"/>
                <a:cs typeface="Microsoft JhengHei"/>
                <a:sym typeface="Microsoft JhengHei"/>
              </a:rPr>
              <a:t>親友</a:t>
            </a:r>
            <a:r>
              <a:rPr b="1" lang="zh-TW" sz="3600">
                <a:solidFill>
                  <a:srgbClr val="73641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6480"/>
              <a:buNone/>
            </a:pPr>
            <a:r>
              <a:rPr b="1" lang="zh-TW" sz="7200">
                <a:latin typeface="Microsoft JhengHei"/>
                <a:ea typeface="Microsoft JhengHei"/>
                <a:cs typeface="Microsoft JhengHei"/>
                <a:sym typeface="Microsoft JhengHei"/>
              </a:rPr>
              <a:t>你有什麼感覺?</a:t>
            </a:r>
            <a:endParaRPr b="1" sz="7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從學習單中找出自己的情緒  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b="1" lang="zh-TW" sz="7200">
                <a:solidFill>
                  <a:srgbClr val="73641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塗</a:t>
            </a:r>
            <a:r>
              <a:rPr b="1" lang="zh-TW" sz="720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</a:t>
            </a:r>
            <a:r>
              <a:rPr b="1" lang="zh-TW" sz="7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</a:t>
            </a:r>
            <a:r>
              <a:rPr b="1" lang="zh-TW" sz="720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色</a:t>
            </a:r>
            <a:endParaRPr b="1" sz="720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292" name="Google Shape;292;p28"/>
          <p:cNvPicPr preferRelativeResize="0"/>
          <p:nvPr/>
        </p:nvPicPr>
        <p:blipFill rotWithShape="1">
          <a:blip r:embed="rId3">
            <a:alphaModFix/>
          </a:blip>
          <a:srcRect b="0" l="-2838" r="6331" t="0"/>
          <a:stretch/>
        </p:blipFill>
        <p:spPr>
          <a:xfrm>
            <a:off x="-106208" y="2725427"/>
            <a:ext cx="4896542" cy="3570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/>
          <p:nvPr>
            <p:ph type="title"/>
          </p:nvPr>
        </p:nvSpPr>
        <p:spPr>
          <a:xfrm>
            <a:off x="592197" y="234351"/>
            <a:ext cx="3773863" cy="36266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icrosoft JhengHei"/>
              <a:buNone/>
            </a:pPr>
            <a:br>
              <a:rPr b="1" lang="zh-TW" sz="66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b="1" sz="6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8" name="Google Shape;298;p29"/>
          <p:cNvSpPr txBox="1"/>
          <p:nvPr>
            <p:ph idx="2" type="body"/>
          </p:nvPr>
        </p:nvSpPr>
        <p:spPr>
          <a:xfrm>
            <a:off x="4870275" y="404664"/>
            <a:ext cx="7318549" cy="5339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None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親友吸毒或犯錯</a:t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ts val="6480"/>
              <a:buNone/>
            </a:pPr>
            <a:r>
              <a:rPr b="1" lang="zh-TW" sz="7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不是我的錯</a:t>
            </a:r>
            <a:endParaRPr b="1" sz="72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320"/>
              <a:buNone/>
            </a:pPr>
            <a:r>
              <a:t/>
            </a:r>
            <a:endParaRPr b="1" sz="4800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3780"/>
              <a:buNone/>
            </a:pPr>
            <a:r>
              <a:rPr b="1" lang="zh-TW" sz="42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想要幫助親友</a:t>
            </a:r>
            <a:r>
              <a:rPr b="1" lang="zh-TW" sz="4200">
                <a:latin typeface="Microsoft JhengHei"/>
                <a:ea typeface="Microsoft JhengHei"/>
                <a:cs typeface="Microsoft JhengHei"/>
                <a:sym typeface="Microsoft JhengHei"/>
              </a:rPr>
              <a:t>先照顧自己</a:t>
            </a:r>
            <a:endParaRPr b="1" sz="4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ts val="5940"/>
              <a:buNone/>
            </a:pPr>
            <a:r>
              <a:rPr b="1" lang="zh-TW" sz="6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調整好自己的情緒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320"/>
              <a:buNone/>
            </a:pPr>
            <a:r>
              <a:t/>
            </a:r>
            <a:endParaRPr b="1" sz="4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320"/>
              <a:buNone/>
            </a:pPr>
            <a:r>
              <a:t/>
            </a:r>
            <a:endParaRPr b="1" sz="4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sp>
        <p:nvSpPr>
          <p:cNvPr id="299" name="Google Shape;299;p29"/>
          <p:cNvSpPr txBox="1"/>
          <p:nvPr/>
        </p:nvSpPr>
        <p:spPr>
          <a:xfrm>
            <a:off x="592197" y="1170455"/>
            <a:ext cx="3773863" cy="26905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重點</a:t>
            </a:r>
            <a:endParaRPr b="1" sz="8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歸納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 txBox="1"/>
          <p:nvPr>
            <p:ph type="title"/>
          </p:nvPr>
        </p:nvSpPr>
        <p:spPr>
          <a:xfrm>
            <a:off x="549796" y="1471634"/>
            <a:ext cx="3773863" cy="24745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我有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好方法</a:t>
            </a:r>
            <a:endParaRPr/>
          </a:p>
        </p:txBody>
      </p:sp>
      <p:sp>
        <p:nvSpPr>
          <p:cNvPr id="305" name="Google Shape;305;p30"/>
          <p:cNvSpPr txBox="1"/>
          <p:nvPr>
            <p:ph idx="2" type="body"/>
          </p:nvPr>
        </p:nvSpPr>
        <p:spPr>
          <a:xfrm>
            <a:off x="4798268" y="476672"/>
            <a:ext cx="7632847" cy="5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在便利貼上</a:t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寫出</a:t>
            </a: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自己產生負面情緒時</a:t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ct val="90000"/>
              <a:buNone/>
            </a:pPr>
            <a:r>
              <a:rPr b="1" lang="zh-TW" sz="5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3個調適情緒的好方法</a:t>
            </a:r>
            <a:endParaRPr b="1" sz="5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(一張寫一個)</a:t>
            </a:r>
            <a:endParaRPr/>
          </a:p>
          <a:p>
            <a:pPr indent="-208026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90000"/>
              <a:buChar char="•"/>
            </a:pPr>
            <a:r>
              <a:rPr lang="zh-TW"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例如：找一個可以信任的人說說話（口）</a:t>
            </a:r>
            <a:endParaRPr sz="1600">
              <a:solidFill>
                <a:srgbClr val="40404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08026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90000"/>
              <a:buChar char="•"/>
            </a:pPr>
            <a:r>
              <a:rPr lang="zh-TW"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建議：透過「眼、耳、鼻、口、手」可以找到好方法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t/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t/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t/>
            </a:r>
            <a:endParaRPr sz="6600">
              <a:solidFill>
                <a:srgbClr val="AC9628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>
            <p:ph type="title"/>
          </p:nvPr>
        </p:nvSpPr>
        <p:spPr>
          <a:xfrm>
            <a:off x="621804" y="1196752"/>
            <a:ext cx="3773863" cy="28346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故事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前傳</a:t>
            </a:r>
            <a:endParaRPr sz="8000"/>
          </a:p>
        </p:txBody>
      </p:sp>
      <p:sp>
        <p:nvSpPr>
          <p:cNvPr id="132" name="Google Shape;132;p4"/>
          <p:cNvSpPr txBox="1"/>
          <p:nvPr>
            <p:ph idx="2" type="body"/>
          </p:nvPr>
        </p:nvSpPr>
        <p:spPr>
          <a:xfrm>
            <a:off x="4942284" y="1185780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b="1"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主角每逢危機總能憑藉著機智與勇氣，共同克服重重難關達成任務</a:t>
            </a:r>
            <a:endParaRPr/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/>
          <p:nvPr>
            <p:ph type="title"/>
          </p:nvPr>
        </p:nvSpPr>
        <p:spPr>
          <a:xfrm>
            <a:off x="1343033" y="1775690"/>
            <a:ext cx="3773863" cy="22585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分享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時間</a:t>
            </a:r>
            <a:endParaRPr/>
          </a:p>
        </p:txBody>
      </p:sp>
      <p:pic>
        <p:nvPicPr>
          <p:cNvPr id="311" name="Google Shape;311;p3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9080" l="7829" r="3552" t="13465"/>
          <a:stretch/>
        </p:blipFill>
        <p:spPr>
          <a:xfrm>
            <a:off x="5124024" y="1124744"/>
            <a:ext cx="6484059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3"/>
          <p:cNvSpPr/>
          <p:nvPr/>
        </p:nvSpPr>
        <p:spPr>
          <a:xfrm>
            <a:off x="4726260" y="583515"/>
            <a:ext cx="7200800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親友犯錯時</a:t>
            </a:r>
            <a:endParaRPr b="1"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我沒有能力去改變</a:t>
            </a:r>
            <a:endParaRPr b="1" sz="4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但我有能力</a:t>
            </a:r>
            <a:endParaRPr b="1" sz="66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選擇好方法調適情緒</a:t>
            </a:r>
            <a:endParaRPr sz="6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7" name="Google Shape;317;p3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1245" l="12308" r="0" t="2848"/>
          <a:stretch/>
        </p:blipFill>
        <p:spPr>
          <a:xfrm>
            <a:off x="333772" y="188639"/>
            <a:ext cx="4104456" cy="5688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/>
          <p:nvPr>
            <p:ph type="title"/>
          </p:nvPr>
        </p:nvSpPr>
        <p:spPr>
          <a:xfrm>
            <a:off x="621804" y="1340768"/>
            <a:ext cx="3773863" cy="2906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故事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前傳</a:t>
            </a:r>
            <a:endParaRPr sz="8000"/>
          </a:p>
        </p:txBody>
      </p:sp>
      <p:sp>
        <p:nvSpPr>
          <p:cNvPr id="138" name="Google Shape;138;p5"/>
          <p:cNvSpPr txBox="1"/>
          <p:nvPr>
            <p:ph idx="2" type="body"/>
          </p:nvPr>
        </p:nvSpPr>
        <p:spPr>
          <a:xfrm>
            <a:off x="4945139" y="465284"/>
            <a:ext cx="6786614" cy="5628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</a:pPr>
            <a:r>
              <a:rPr lang="zh-TW"/>
              <a:t> </a:t>
            </a: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時序遞移，在人們逐漸遺忘西遊記故事的同時，當年西遊記的唐僧一行人，在白骨精的洞穴中</a:t>
            </a:r>
            <a:r>
              <a:rPr b="1" lang="zh-TW" sz="4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誤闖時光隧道</a:t>
            </a: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，穿越時空來到了科技進步的21世紀！他們發現，有更可怕的挑戰正等著他們。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>
            <p:ph type="title"/>
          </p:nvPr>
        </p:nvSpPr>
        <p:spPr>
          <a:xfrm>
            <a:off x="549796" y="1484784"/>
            <a:ext cx="3773863" cy="26036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故事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前傳</a:t>
            </a:r>
            <a:endParaRPr sz="8000"/>
          </a:p>
        </p:txBody>
      </p:sp>
      <p:sp>
        <p:nvSpPr>
          <p:cNvPr id="144" name="Google Shape;144;p6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719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40"/>
              <a:buChar char="•"/>
            </a:pPr>
            <a:r>
              <a:rPr b="1" lang="zh-TW" sz="6600">
                <a:latin typeface="Microsoft JhengHei"/>
                <a:ea typeface="Microsoft JhengHei"/>
                <a:cs typeface="Microsoft JhengHei"/>
                <a:sym typeface="Microsoft JhengHei"/>
              </a:rPr>
              <a:t>讓我們一同來成為西遊夥伴們的最佳盟友，一同來接受挑戰並克服險阻吧！</a:t>
            </a:r>
            <a:endParaRPr/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>
            <p:ph type="title"/>
          </p:nvPr>
        </p:nvSpPr>
        <p:spPr>
          <a:xfrm>
            <a:off x="592197" y="234351"/>
            <a:ext cx="3773863" cy="4642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西遊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故事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首部曲</a:t>
            </a:r>
            <a:endParaRPr b="1" sz="8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1" name="Google Shape;1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6260" y="476672"/>
            <a:ext cx="7324163" cy="5176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/>
          <p:nvPr>
            <p:ph idx="2" type="pic"/>
          </p:nvPr>
        </p:nvSpPr>
        <p:spPr>
          <a:xfrm>
            <a:off x="5230316" y="260648"/>
            <a:ext cx="6781800" cy="5715000"/>
          </a:xfrm>
          <a:prstGeom prst="round1Rect">
            <a:avLst>
              <a:gd fmla="val 5636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58" name="Google Shape;158;p8"/>
          <p:cNvSpPr txBox="1"/>
          <p:nvPr>
            <p:ph type="ctrTitle"/>
          </p:nvPr>
        </p:nvSpPr>
        <p:spPr>
          <a:xfrm>
            <a:off x="607269" y="1052736"/>
            <a:ext cx="4190999" cy="30243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八戒</a:t>
            </a:r>
            <a:b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大變身</a:t>
            </a:r>
            <a:endParaRPr b="1" sz="8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descr="ãè±¬å«æåãçåçæå°çµæ" id="159" name="Google Shape;159;p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 b="8536" l="0" r="0" t="10242"/>
          <a:stretch/>
        </p:blipFill>
        <p:spPr>
          <a:xfrm>
            <a:off x="6094411" y="260649"/>
            <a:ext cx="4950509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生性開朗，喜歡及時行樂的豬八戒，打從骨子裡就是不修邊幅的豪邁個性</a:t>
            </a:r>
            <a:endParaRPr sz="6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</a:pPr>
            <a:r>
              <a:rPr lang="zh-TW" sz="1600">
                <a:latin typeface="Microsoft JhengHei"/>
                <a:ea typeface="Microsoft JhengHei"/>
                <a:cs typeface="Microsoft JhengHei"/>
                <a:sym typeface="Microsoft JhengHei"/>
              </a:rPr>
              <a:t>解釋:不修邊幅，意思就是</a:t>
            </a:r>
            <a:r>
              <a:rPr lang="zh-TW" sz="1600"/>
              <a:t>形容不注意衣飾、儀容的打扮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 b="7415" l="4348" r="0" t="4487"/>
          <a:stretch/>
        </p:blipFill>
        <p:spPr>
          <a:xfrm>
            <a:off x="0" y="0"/>
            <a:ext cx="4726260" cy="6165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 txBox="1"/>
          <p:nvPr>
            <p:ph idx="2" type="body"/>
          </p:nvPr>
        </p:nvSpPr>
        <p:spPr>
          <a:xfrm>
            <a:off x="4945139" y="465285"/>
            <a:ext cx="6786614" cy="5249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zh-TW" sz="6000">
                <a:latin typeface="Microsoft JhengHei"/>
                <a:ea typeface="Microsoft JhengHei"/>
                <a:cs typeface="Microsoft JhengHei"/>
                <a:sym typeface="Microsoft JhengHei"/>
              </a:rPr>
              <a:t>總是袒胸露背，把一個大肚腩挺出來，鬍渣永遠掛在臉上顯得隨性。</a:t>
            </a:r>
            <a:endParaRPr sz="6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9144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t/>
            </a:r>
            <a:endParaRPr/>
          </a:p>
        </p:txBody>
      </p:sp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 b="6044" l="5825" r="3894" t="7498"/>
          <a:stretch/>
        </p:blipFill>
        <p:spPr>
          <a:xfrm>
            <a:off x="117747" y="116632"/>
            <a:ext cx="4464497" cy="6048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EcoLiving">
      <a:dk1>
        <a:srgbClr val="404040"/>
      </a:dk1>
      <a:lt1>
        <a:srgbClr val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coLiving_16x9">
  <a:themeElements>
    <a:clrScheme name="EcoLiving">
      <a:dk1>
        <a:srgbClr val="404040"/>
      </a:dk1>
      <a:lt1>
        <a:srgbClr val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2019-09-05T03:53:08Z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TC028010969991</vt:lpwstr>
  </property>
</Properties>
</file>